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88" r:id="rId3"/>
    <p:sldId id="257" r:id="rId4"/>
    <p:sldId id="273" r:id="rId5"/>
    <p:sldId id="274" r:id="rId6"/>
    <p:sldId id="258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90" r:id="rId21"/>
    <p:sldId id="287" r:id="rId22"/>
    <p:sldId id="289" r:id="rId23"/>
    <p:sldId id="269" r:id="rId24"/>
    <p:sldId id="283" r:id="rId25"/>
    <p:sldId id="284" r:id="rId26"/>
    <p:sldId id="292" r:id="rId27"/>
    <p:sldId id="264" r:id="rId28"/>
    <p:sldId id="265" r:id="rId29"/>
    <p:sldId id="267" r:id="rId30"/>
    <p:sldId id="266" r:id="rId31"/>
    <p:sldId id="268" r:id="rId32"/>
    <p:sldId id="270" r:id="rId33"/>
    <p:sldId id="271" r:id="rId34"/>
    <p:sldId id="282" r:id="rId35"/>
    <p:sldId id="275" r:id="rId36"/>
    <p:sldId id="285" r:id="rId37"/>
    <p:sldId id="276" r:id="rId38"/>
    <p:sldId id="293" r:id="rId39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72169"/>
  </p:normalViewPr>
  <p:slideViewPr>
    <p:cSldViewPr snapToGrid="0" snapToObjects="1">
      <p:cViewPr>
        <p:scale>
          <a:sx n="121" d="100"/>
          <a:sy n="121" d="100"/>
        </p:scale>
        <p:origin x="872" y="1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04.04.16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04.04.16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irpair.com/javascript/posts/a-year-using-ionic-to-build-hybrid-application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/>
              <a:t>npm</a:t>
            </a:r>
            <a:r>
              <a:rPr lang="de-DE" sz="1800" dirty="0"/>
              <a:t> </a:t>
            </a:r>
            <a:r>
              <a:rPr lang="de-DE" sz="1800" dirty="0" err="1"/>
              <a:t>install</a:t>
            </a:r>
            <a:r>
              <a:rPr lang="de-DE" sz="1800" dirty="0"/>
              <a:t> -</a:t>
            </a:r>
            <a:r>
              <a:rPr lang="de-DE" sz="1800" dirty="0" err="1"/>
              <a:t>g</a:t>
            </a:r>
            <a:r>
              <a:rPr lang="de-DE" sz="1800" dirty="0"/>
              <a:t> </a:t>
            </a:r>
            <a:r>
              <a:rPr lang="de-DE" sz="1800" dirty="0" err="1"/>
              <a:t>cordova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</a:t>
            </a:r>
            <a:r>
              <a:rPr lang="de-DE" sz="1800" dirty="0" smtClean="0"/>
              <a:t>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</a:t>
            </a:r>
            <a:r>
              <a:rPr lang="de-DE" sz="1800" dirty="0" smtClean="0">
                <a:hlinkClick r:id="rId4"/>
              </a:rPr>
              <a:t>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Android Version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EMAIL</a:t>
            </a:r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>
                <a:solidFill>
                  <a:srgbClr val="BFBFBF"/>
                </a:solidFill>
                <a:hlinkClick r:id="rId2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2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2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200150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 smtClean="0"/>
              <a:t>/</a:t>
            </a:r>
            <a:r>
              <a:rPr lang="de-DE" sz="2000" dirty="0" err="1" smtClean="0"/>
              <a:t>PhoneGap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1366</Words>
  <Application>Microsoft Macintosh PowerPoint</Application>
  <PresentationFormat>Bildschirmpräsentation (16:9)</PresentationFormat>
  <Paragraphs>293</Paragraphs>
  <Slides>38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PowerPoint-Präsentation</vt:lpstr>
      <vt:lpstr>Architecture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Prepare Your Device</vt:lpstr>
      <vt:lpstr>App Structure</vt:lpstr>
      <vt:lpstr>App Structure</vt:lpstr>
      <vt:lpstr>iOS vs Android</vt:lpstr>
      <vt:lpstr>Debugging &amp; Testing</vt:lpstr>
      <vt:lpstr>PowerPoint-Präsentation</vt:lpstr>
      <vt:lpstr>Demo Time</vt:lpstr>
      <vt:lpstr>Android</vt:lpstr>
      <vt:lpstr>Add plugins</vt:lpstr>
      <vt:lpstr>Performance</vt:lpstr>
      <vt:lpstr>Ionic View</vt:lpstr>
      <vt:lpstr>Links</vt:lpstr>
      <vt:lpstr>PowerPoint-Präsentation</vt:lpstr>
      <vt:lpstr>ngCordova</vt:lpstr>
      <vt:lpstr>Market.ionic.io</vt:lpstr>
      <vt:lpstr>MVC</vt:lpstr>
      <vt:lpstr>MVC</vt:lpstr>
      <vt:lpstr>SPA (Single Page Application)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152</cp:revision>
  <cp:lastPrinted>2016-04-03T23:24:14Z</cp:lastPrinted>
  <dcterms:created xsi:type="dcterms:W3CDTF">2015-05-22T19:44:23Z</dcterms:created>
  <dcterms:modified xsi:type="dcterms:W3CDTF">2016-04-04T09:34:30Z</dcterms:modified>
</cp:coreProperties>
</file>